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65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2" autoAdjust="0"/>
    <p:restoredTop sz="94715"/>
  </p:normalViewPr>
  <p:slideViewPr>
    <p:cSldViewPr snapToGrid="0">
      <p:cViewPr varScale="1">
        <p:scale>
          <a:sx n="158" d="100"/>
          <a:sy n="158" d="100"/>
        </p:scale>
        <p:origin x="848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245734"/>
            <a:ext cx="532613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PhD in Biomedical Engineering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5147555" y="3578328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5" y="35214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0" y="874218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01" y="1669410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</a:p>
          <a:p>
            <a:r>
              <a:rPr lang="en-US" dirty="0">
                <a:hlinkClick r:id="rId3"/>
              </a:rPr>
              <a:t>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401" y="2582378"/>
            <a:ext cx="6221787" cy="3723436"/>
          </a:xfrm>
          <a:prstGeom prst="rect">
            <a:avLst/>
          </a:prstGeom>
        </p:spPr>
      </p:pic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589</Words>
  <Application>Microsoft Macintosh PowerPoint</Application>
  <PresentationFormat>Widescreen</PresentationFormat>
  <Paragraphs>94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 Unicode MS</vt:lpstr>
      <vt:lpstr>Aptos</vt:lpstr>
      <vt:lpstr>Arial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Learning Objectives</vt:lpstr>
      <vt:lpstr>Post Workshop Assignment</vt:lpstr>
      <vt:lpstr>Overview of Course Modules</vt:lpstr>
      <vt:lpstr>Materials for Workshop</vt:lpstr>
      <vt:lpstr>The Teaching Dataset</vt:lpstr>
      <vt:lpstr>The Interactive Dataset</vt:lpstr>
      <vt:lpstr>The Interactive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Microsoft Office User</cp:lastModifiedBy>
  <cp:revision>126</cp:revision>
  <dcterms:created xsi:type="dcterms:W3CDTF">2024-01-01T16:06:19Z</dcterms:created>
  <dcterms:modified xsi:type="dcterms:W3CDTF">2024-04-04T18:50:04Z</dcterms:modified>
</cp:coreProperties>
</file>